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89" r:id="rId2"/>
    <p:sldId id="290" r:id="rId3"/>
    <p:sldId id="274" r:id="rId4"/>
    <p:sldId id="288" r:id="rId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11/19/2019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Mutant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9DB09997-D822-46A9-B6BE-E0F5EFBD80FA}"/>
              </a:ext>
            </a:extLst>
          </p:cNvPr>
          <p:cNvPicPr>
            <a:picLocks noChangeAspect="1"/>
          </p:cNvPicPr>
          <p:nvPr/>
        </p:nvPicPr>
        <p:blipFill rotWithShape="1">
          <a:blip r:embed="rId5"/>
          <a:srcRect l="4870" t="202"/>
          <a:stretch/>
        </p:blipFill>
        <p:spPr>
          <a:xfrm>
            <a:off x="213880" y="3162650"/>
            <a:ext cx="6958964" cy="610693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Mutant</a:t>
            </a:r>
          </a:p>
          <a:p>
            <a:pPr algn="ctr"/>
            <a:r>
              <a:rPr lang="en-US" b="1" dirty="0"/>
              <a:t>Written Stage Briefing</a:t>
            </a:r>
          </a:p>
          <a:p>
            <a:r>
              <a:rPr lang="en-US" dirty="0"/>
              <a:t>Mutant is a 28 round, 140 point, Comstock field course. There are twelve USPSA targets, two colt poppers,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995737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Plus Sized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CF18CA9-25CE-4FD5-94C7-DFD6111FC14E}"/>
              </a:ext>
            </a:extLst>
          </p:cNvPr>
          <p:cNvPicPr>
            <a:picLocks noChangeAspect="1"/>
          </p:cNvPicPr>
          <p:nvPr/>
        </p:nvPicPr>
        <p:blipFill>
          <a:blip r:embed="rId5"/>
          <a:stretch>
            <a:fillRect/>
          </a:stretch>
        </p:blipFill>
        <p:spPr>
          <a:xfrm>
            <a:off x="180474" y="3381524"/>
            <a:ext cx="7025776" cy="353755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Plus Sized</a:t>
            </a:r>
          </a:p>
          <a:p>
            <a:pPr algn="ctr"/>
            <a:r>
              <a:rPr lang="en-US" b="1" dirty="0"/>
              <a:t>Written Stage Briefing</a:t>
            </a:r>
          </a:p>
          <a:p>
            <a:r>
              <a:rPr lang="en-US" dirty="0"/>
              <a:t>Plus Sized is a 31 round, 155 point, Comstock field course. There are fifteen USPSA targets and one pepper popper. The best two hits on paper will score, and steel must fall to score. The start signal is audible.</a:t>
            </a:r>
          </a:p>
          <a:p>
            <a:endParaRPr lang="en-US" dirty="0"/>
          </a:p>
          <a:p>
            <a:r>
              <a:rPr lang="en-US" dirty="0"/>
              <a:t>Swinging targets one and two are activated by pepper popper one.</a:t>
            </a:r>
          </a:p>
          <a:p>
            <a:endParaRPr lang="en-US" dirty="0"/>
          </a:p>
          <a:p>
            <a:r>
              <a:rPr lang="en-US" dirty="0"/>
              <a:t>Handgun start position is standing anywhere inside the shooting area, wrists below belt. Handgun is loaded and holstered.</a:t>
            </a:r>
          </a:p>
          <a:p>
            <a:endParaRPr lang="en-US" dirty="0"/>
          </a:p>
          <a:p>
            <a:r>
              <a:rPr lang="en-US" dirty="0"/>
              <a:t>PCC start position is standing anywhere inside the shooting area. Loaded carbine is held with both hands, safety one, buttstock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1543</TotalTime>
  <Words>384</Words>
  <Application>Microsoft Office PowerPoint</Application>
  <PresentationFormat>Custom</PresentationFormat>
  <Paragraphs>44</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Default Design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2019-11-19T23:01:40Z</dcterms:modified>
  <cp:category>Shooting</cp:category>
</cp:coreProperties>
</file>

<file path=docProps/thumbnail.jpeg>
</file>